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00" autoAdjust="0"/>
  </p:normalViewPr>
  <p:slideViewPr>
    <p:cSldViewPr>
      <p:cViewPr>
        <p:scale>
          <a:sx n="160" d="100"/>
          <a:sy n="160" d="100"/>
        </p:scale>
        <p:origin x="-1578" y="-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102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38ACE-D0CD-46BE-B123-9E82627EF8CA}" type="datetimeFigureOut">
              <a:rPr kumimoji="1" lang="ja-JP" altLang="en-US" smtClean="0"/>
              <a:t>2018/4/17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81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6718C-EC9F-4C69-A035-5F992A605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18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6718C-EC9F-4C69-A035-5F992A605B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303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ページ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5" name="角丸四角形 4"/>
          <p:cNvSpPr/>
          <p:nvPr userDrawn="1"/>
        </p:nvSpPr>
        <p:spPr>
          <a:xfrm>
            <a:off x="369000" y="833155"/>
            <a:ext cx="6120000" cy="2520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371282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278367" y="9192180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このリストでご紹介している画像が必要な場合は、下記までお問い合わせ下さい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データは報道目的に限り使用できます。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291939" y="9552220"/>
            <a:ext cx="536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お問い合わせ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: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株式会社ホンダアクセス 広報・販促ブロック</a:t>
            </a:r>
          </a:p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048-477-8217	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FAX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048-477-8800    </a:t>
            </a:r>
            <a:r>
              <a:rPr lang="en-US" altLang="ja-JP" sz="9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e-mail:press@honda-access.co.jp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正方形/長方形 34"/>
          <p:cNvSpPr/>
          <p:nvPr userDrawn="1"/>
        </p:nvSpPr>
        <p:spPr>
          <a:xfrm>
            <a:off x="5049000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1932043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3490522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371282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 userDrawn="1"/>
        </p:nvSpPr>
        <p:spPr>
          <a:xfrm>
            <a:off x="371282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 userDrawn="1"/>
        </p:nvSpPr>
        <p:spPr>
          <a:xfrm>
            <a:off x="371282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371282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 userDrawn="1"/>
        </p:nvSpPr>
        <p:spPr>
          <a:xfrm>
            <a:off x="371282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 userDrawn="1"/>
        </p:nvSpPr>
        <p:spPr>
          <a:xfrm>
            <a:off x="1932043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 userDrawn="1"/>
        </p:nvSpPr>
        <p:spPr>
          <a:xfrm>
            <a:off x="1932043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1932043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1932043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 userDrawn="1"/>
        </p:nvSpPr>
        <p:spPr>
          <a:xfrm>
            <a:off x="1932043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3490522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 userDrawn="1"/>
        </p:nvSpPr>
        <p:spPr>
          <a:xfrm>
            <a:off x="3490522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 userDrawn="1"/>
        </p:nvSpPr>
        <p:spPr>
          <a:xfrm>
            <a:off x="3490522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3490522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 userDrawn="1"/>
        </p:nvSpPr>
        <p:spPr>
          <a:xfrm>
            <a:off x="3490522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 userDrawn="1"/>
        </p:nvSpPr>
        <p:spPr>
          <a:xfrm>
            <a:off x="5049000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 userDrawn="1"/>
        </p:nvSpPr>
        <p:spPr>
          <a:xfrm>
            <a:off x="5049000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 userDrawn="1"/>
        </p:nvSpPr>
        <p:spPr>
          <a:xfrm>
            <a:off x="5049000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5049000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 userDrawn="1"/>
        </p:nvSpPr>
        <p:spPr>
          <a:xfrm>
            <a:off x="5049000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ページ以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角丸四角形 4"/>
          <p:cNvSpPr/>
          <p:nvPr userDrawn="1"/>
        </p:nvSpPr>
        <p:spPr>
          <a:xfrm>
            <a:off x="369000" y="833155"/>
            <a:ext cx="6120000" cy="2520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373564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5049000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1932043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 userDrawn="1"/>
        </p:nvSpPr>
        <p:spPr>
          <a:xfrm>
            <a:off x="3490522" y="1208584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369000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369000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 userDrawn="1"/>
        </p:nvSpPr>
        <p:spPr>
          <a:xfrm>
            <a:off x="369000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 userDrawn="1"/>
        </p:nvSpPr>
        <p:spPr>
          <a:xfrm>
            <a:off x="369000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369000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1932043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 userDrawn="1"/>
        </p:nvSpPr>
        <p:spPr>
          <a:xfrm>
            <a:off x="1932043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 userDrawn="1"/>
        </p:nvSpPr>
        <p:spPr>
          <a:xfrm>
            <a:off x="1932043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1932043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 userDrawn="1"/>
        </p:nvSpPr>
        <p:spPr>
          <a:xfrm>
            <a:off x="1932043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 userDrawn="1"/>
        </p:nvSpPr>
        <p:spPr>
          <a:xfrm>
            <a:off x="3490522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 userDrawn="1"/>
        </p:nvSpPr>
        <p:spPr>
          <a:xfrm>
            <a:off x="3490522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3490522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490522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 userDrawn="1"/>
        </p:nvSpPr>
        <p:spPr>
          <a:xfrm>
            <a:off x="3490522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5049000" y="7898519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 userDrawn="1"/>
        </p:nvSpPr>
        <p:spPr>
          <a:xfrm>
            <a:off x="5049000" y="6560532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 userDrawn="1"/>
        </p:nvSpPr>
        <p:spPr>
          <a:xfrm>
            <a:off x="5049000" y="5222545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5049000" y="3884558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 userDrawn="1"/>
        </p:nvSpPr>
        <p:spPr>
          <a:xfrm>
            <a:off x="5049000" y="2546571"/>
            <a:ext cx="144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292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2018/4/17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9698" y="560512"/>
            <a:ext cx="4346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Honda </a:t>
            </a:r>
            <a:r>
              <a:rPr lang="en-US" altLang="ja-JP" sz="12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Access×CHUMS</a:t>
            </a:r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」純正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アクセサリー画像リスト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27986" y="789878"/>
            <a:ext cx="4602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Arial Black" pitchFamily="34" charset="0"/>
              </a:rPr>
              <a:t>Honda </a:t>
            </a:r>
            <a:r>
              <a:rPr lang="en-US" altLang="ja-JP" sz="1600" dirty="0" err="1" smtClean="0">
                <a:solidFill>
                  <a:schemeClr val="bg1"/>
                </a:solidFill>
                <a:latin typeface="Arial Black" pitchFamily="34" charset="0"/>
              </a:rPr>
              <a:t>Access×CHUMS</a:t>
            </a:r>
            <a:r>
              <a:rPr lang="ja-JP" altLang="en-US" sz="1600" dirty="0" smtClean="0">
                <a:solidFill>
                  <a:schemeClr val="bg1"/>
                </a:solidFill>
                <a:latin typeface="Arial Black" pitchFamily="34" charset="0"/>
              </a:rPr>
              <a:t>　</a:t>
            </a:r>
            <a:r>
              <a:rPr lang="en-US" altLang="ja-JP" sz="1600" dirty="0" smtClean="0">
                <a:solidFill>
                  <a:schemeClr val="bg1"/>
                </a:solidFill>
                <a:latin typeface="Arial Black" pitchFamily="34" charset="0"/>
              </a:rPr>
              <a:t>ACCESSORIES</a:t>
            </a:r>
            <a:endParaRPr lang="en-US" altLang="ja-JP" sz="16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endParaRPr lang="en-US" altLang="ja-JP" sz="16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79812" y="474865"/>
            <a:ext cx="1935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発表日：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2018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19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91752" y="2087869"/>
            <a:ext cx="10470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01.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インテリアパネル</a:t>
            </a:r>
            <a:endParaRPr kumimoji="1" lang="ja-JP" altLang="en-US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844824" y="2087869"/>
            <a:ext cx="13163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02.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フロアカーペットマット</a:t>
            </a:r>
            <a:endParaRPr kumimoji="1" lang="ja-JP" altLang="en-US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417271" y="2087868"/>
            <a:ext cx="16706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2way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ピクニックチェア（車内）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000410" y="2087867"/>
            <a:ext cx="13115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04.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2way</a:t>
            </a:r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ピクニックチェア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 （車外持ち出し時）</a:t>
            </a:r>
            <a:endParaRPr lang="ja-JP" altLang="en-US" sz="7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830866" y="3440832"/>
            <a:ext cx="10470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06.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ステッカーセット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60648" y="4763497"/>
            <a:ext cx="1136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09.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テールゲートタープ</a:t>
            </a:r>
            <a:endParaRPr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68920" y="3457325"/>
            <a:ext cx="77777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05.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エンブレム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429000" y="3434482"/>
            <a:ext cx="9573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07.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グリップカバー</a:t>
            </a:r>
            <a:endParaRPr kumimoji="1" lang="en-US" altLang="ja-JP" sz="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979371" y="3434482"/>
            <a:ext cx="13163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08.</a:t>
            </a:r>
            <a:r>
              <a:rPr lang="ja-JP" altLang="en-US" sz="7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テールゲートストラップ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001789" y="6012295"/>
            <a:ext cx="37346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" dirty="0" smtClean="0">
                <a:solidFill>
                  <a:schemeClr val="bg1"/>
                </a:solidFill>
              </a:rPr>
              <a:t>ダミー</a:t>
            </a:r>
            <a:endParaRPr kumimoji="1" lang="ja-JP" altLang="en-US" sz="400" dirty="0">
              <a:solidFill>
                <a:schemeClr val="bg1"/>
              </a:solidFill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88640" y="9123114"/>
            <a:ext cx="6669360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このリストでご紹介している画像が必要な場合は、下記までお問い合わせ下さい。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このデータは報道目的に限り使用できます。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お問い合わせ：株式会社ホンダアクセス　広報・ブランドブロック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048-477-8217	FAX:048-477-2732</a:t>
            </a:r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9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e-mail:HondaAccessPR@n.hac.honda.co.jp</a:t>
            </a:r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 descr="J:\コーポレートコミュニケーション部\広報・ブランドBL\柏木\CHUMS\CHUMS×N-ONE_JPGサイズ小画像\mbp1_9478_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58" y="1222946"/>
            <a:ext cx="1320357" cy="88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J:\コーポレートコミュニケーション部\広報・ブランドBL\柏木\CHUMS\CHUMS×N-ONE_JPGサイズ小画像\mbp1_9493_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840" y="1217108"/>
            <a:ext cx="1322736" cy="88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:\コーポレートコミュニケーション部\広報・ブランドBL\柏木\CHUMS\CHUMS×N-ONE_JPGサイズ小画像\mbp1_9501_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366" y="1217107"/>
            <a:ext cx="1323056" cy="88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J:\コーポレートコミュニケーション部\広報・ブランドBL\柏木\CHUMS\CHUMS×N-ONE_JPGサイズ小画像\mbp1_9508_sma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720" y="1217107"/>
            <a:ext cx="1306140" cy="87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J:\コーポレートコミュニケーション部\広報・ブランドBL\柏木\CHUMS\CHUMS×N-ONE_JPGサイズ小画像\mbp1_9520_smal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70" y="2550477"/>
            <a:ext cx="1334845" cy="88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J:\コーポレートコミュニケーション部\広報・ブランドBL\柏木\CHUMS\CHUMS×N-ONE_JPGサイズ小画像\mpb2_006230_smal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383" y="2550477"/>
            <a:ext cx="1326007" cy="88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J:\コーポレートコミュニケーション部\広報・ブランドBL\柏木\CHUMS\CHUMS×N-ONE_JPGサイズ小画像\mbp1_9481_small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316" y="2555045"/>
            <a:ext cx="1319156" cy="87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J:\コーポレートコミュニケーション部\広報・ブランドBL\柏木\CHUMS\CHUMS×N-ONE_JPGサイズ小画像\mbp1_9513_small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82" y="2550476"/>
            <a:ext cx="1326008" cy="88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J:\コーポレートコミュニケーション部\広報・ブランドBL\柏木\CHUMS\CHUMS×N-ONE_JPGサイズ小画像\mbp1_9528_small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69" y="3900534"/>
            <a:ext cx="1294446" cy="86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8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2144</TotalTime>
  <Words>88</Words>
  <Application>Microsoft Office PowerPoint</Application>
  <PresentationFormat>A4 210 x 297 mm</PresentationFormat>
  <Paragraphs>20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DAISUKE YAMANOUCHI 山内 大輔</dc:creator>
  <cp:lastModifiedBy>Junki Kamakura (鎌倉 淳貴)</cp:lastModifiedBy>
  <cp:revision>226</cp:revision>
  <cp:lastPrinted>2018-04-16T04:59:21Z</cp:lastPrinted>
  <dcterms:created xsi:type="dcterms:W3CDTF">2014-10-20T10:31:50Z</dcterms:created>
  <dcterms:modified xsi:type="dcterms:W3CDTF">2018-04-17T08:30:51Z</dcterms:modified>
</cp:coreProperties>
</file>