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00" autoAdjust="0"/>
  </p:normalViewPr>
  <p:slideViewPr>
    <p:cSldViewPr>
      <p:cViewPr>
        <p:scale>
          <a:sx n="125" d="100"/>
          <a:sy n="125" d="100"/>
        </p:scale>
        <p:origin x="-2352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102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38ACE-D0CD-46BE-B123-9E82627EF8CA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4550" y="746125"/>
            <a:ext cx="25781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6718C-EC9F-4C69-A035-5F992A605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180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6718C-EC9F-4C69-A035-5F992A605B9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303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ページ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5" name="角丸四角形 4"/>
          <p:cNvSpPr/>
          <p:nvPr userDrawn="1"/>
        </p:nvSpPr>
        <p:spPr>
          <a:xfrm>
            <a:off x="369000" y="833155"/>
            <a:ext cx="6120000" cy="25200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正方形/長方形 5"/>
          <p:cNvSpPr/>
          <p:nvPr userDrawn="1"/>
        </p:nvSpPr>
        <p:spPr>
          <a:xfrm>
            <a:off x="371282" y="1208584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278367" y="9192180"/>
            <a:ext cx="4455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このリストでご紹介している画像が必要な場合は、下記までお問い合わせ下さい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データは報道目的に限り使用できます。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291939" y="9552220"/>
            <a:ext cx="5367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お問い合わせ</a:t>
            </a:r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: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株式会社ホンダアクセス 広報・販促ブロック</a:t>
            </a:r>
          </a:p>
          <a:p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TEL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</a:t>
            </a:r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048-477-8217	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FAX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</a:t>
            </a:r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048-477-8800    </a:t>
            </a:r>
            <a:r>
              <a:rPr lang="en-US" altLang="ja-JP" sz="900" dirty="0" err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e-mail:press@honda-access.co.jp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" name="正方形/長方形 34"/>
          <p:cNvSpPr/>
          <p:nvPr userDrawn="1"/>
        </p:nvSpPr>
        <p:spPr>
          <a:xfrm>
            <a:off x="5049000" y="1208584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 userDrawn="1"/>
        </p:nvSpPr>
        <p:spPr>
          <a:xfrm>
            <a:off x="1932043" y="1208584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 userDrawn="1"/>
        </p:nvSpPr>
        <p:spPr>
          <a:xfrm>
            <a:off x="3490522" y="1208584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 userDrawn="1"/>
        </p:nvSpPr>
        <p:spPr>
          <a:xfrm>
            <a:off x="371282" y="7898519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 userDrawn="1"/>
        </p:nvSpPr>
        <p:spPr>
          <a:xfrm>
            <a:off x="371282" y="6560532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 userDrawn="1"/>
        </p:nvSpPr>
        <p:spPr>
          <a:xfrm>
            <a:off x="371282" y="5222545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 userDrawn="1"/>
        </p:nvSpPr>
        <p:spPr>
          <a:xfrm>
            <a:off x="371282" y="3884558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 userDrawn="1"/>
        </p:nvSpPr>
        <p:spPr>
          <a:xfrm>
            <a:off x="371282" y="2546571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 userDrawn="1"/>
        </p:nvSpPr>
        <p:spPr>
          <a:xfrm>
            <a:off x="1932043" y="7898519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 userDrawn="1"/>
        </p:nvSpPr>
        <p:spPr>
          <a:xfrm>
            <a:off x="1932043" y="6560532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 userDrawn="1"/>
        </p:nvSpPr>
        <p:spPr>
          <a:xfrm>
            <a:off x="1932043" y="5222545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 userDrawn="1"/>
        </p:nvSpPr>
        <p:spPr>
          <a:xfrm>
            <a:off x="1932043" y="3884558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 userDrawn="1"/>
        </p:nvSpPr>
        <p:spPr>
          <a:xfrm>
            <a:off x="1932043" y="2546571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 userDrawn="1"/>
        </p:nvSpPr>
        <p:spPr>
          <a:xfrm>
            <a:off x="3490522" y="7898519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 userDrawn="1"/>
        </p:nvSpPr>
        <p:spPr>
          <a:xfrm>
            <a:off x="3490522" y="6560532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 userDrawn="1"/>
        </p:nvSpPr>
        <p:spPr>
          <a:xfrm>
            <a:off x="3490522" y="5222545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 userDrawn="1"/>
        </p:nvSpPr>
        <p:spPr>
          <a:xfrm>
            <a:off x="3490522" y="3884558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 userDrawn="1"/>
        </p:nvSpPr>
        <p:spPr>
          <a:xfrm>
            <a:off x="3490522" y="2546571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 userDrawn="1"/>
        </p:nvSpPr>
        <p:spPr>
          <a:xfrm>
            <a:off x="5049000" y="7898519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 userDrawn="1"/>
        </p:nvSpPr>
        <p:spPr>
          <a:xfrm>
            <a:off x="5049000" y="6560532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 userDrawn="1"/>
        </p:nvSpPr>
        <p:spPr>
          <a:xfrm>
            <a:off x="5049000" y="5222545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 userDrawn="1"/>
        </p:nvSpPr>
        <p:spPr>
          <a:xfrm>
            <a:off x="5049000" y="3884558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 userDrawn="1"/>
        </p:nvSpPr>
        <p:spPr>
          <a:xfrm>
            <a:off x="5049000" y="2546571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ページ以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角丸四角形 4"/>
          <p:cNvSpPr/>
          <p:nvPr userDrawn="1"/>
        </p:nvSpPr>
        <p:spPr>
          <a:xfrm>
            <a:off x="369000" y="833155"/>
            <a:ext cx="6120000" cy="25200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 userDrawn="1"/>
        </p:nvSpPr>
        <p:spPr>
          <a:xfrm>
            <a:off x="373564" y="1208584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 userDrawn="1"/>
        </p:nvSpPr>
        <p:spPr>
          <a:xfrm>
            <a:off x="5049000" y="1208584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 userDrawn="1"/>
        </p:nvSpPr>
        <p:spPr>
          <a:xfrm>
            <a:off x="1932043" y="1208584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 userDrawn="1"/>
        </p:nvSpPr>
        <p:spPr>
          <a:xfrm>
            <a:off x="3490522" y="1208584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 userDrawn="1"/>
        </p:nvSpPr>
        <p:spPr>
          <a:xfrm>
            <a:off x="369000" y="7898519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 userDrawn="1"/>
        </p:nvSpPr>
        <p:spPr>
          <a:xfrm>
            <a:off x="369000" y="6560532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 userDrawn="1"/>
        </p:nvSpPr>
        <p:spPr>
          <a:xfrm>
            <a:off x="369000" y="5222545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 userDrawn="1"/>
        </p:nvSpPr>
        <p:spPr>
          <a:xfrm>
            <a:off x="369000" y="3884558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 userDrawn="1"/>
        </p:nvSpPr>
        <p:spPr>
          <a:xfrm>
            <a:off x="369000" y="2546571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 userDrawn="1"/>
        </p:nvSpPr>
        <p:spPr>
          <a:xfrm>
            <a:off x="1932043" y="7898519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 userDrawn="1"/>
        </p:nvSpPr>
        <p:spPr>
          <a:xfrm>
            <a:off x="1932043" y="6560532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 userDrawn="1"/>
        </p:nvSpPr>
        <p:spPr>
          <a:xfrm>
            <a:off x="1932043" y="5222545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 userDrawn="1"/>
        </p:nvSpPr>
        <p:spPr>
          <a:xfrm>
            <a:off x="1932043" y="3884558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 userDrawn="1"/>
        </p:nvSpPr>
        <p:spPr>
          <a:xfrm>
            <a:off x="1932043" y="2546571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 userDrawn="1"/>
        </p:nvSpPr>
        <p:spPr>
          <a:xfrm>
            <a:off x="3490522" y="7898519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 userDrawn="1"/>
        </p:nvSpPr>
        <p:spPr>
          <a:xfrm>
            <a:off x="3490522" y="6560532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 userDrawn="1"/>
        </p:nvSpPr>
        <p:spPr>
          <a:xfrm>
            <a:off x="3490522" y="5222545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 userDrawn="1"/>
        </p:nvSpPr>
        <p:spPr>
          <a:xfrm>
            <a:off x="3490522" y="3884558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 userDrawn="1"/>
        </p:nvSpPr>
        <p:spPr>
          <a:xfrm>
            <a:off x="3490522" y="2546571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 userDrawn="1"/>
        </p:nvSpPr>
        <p:spPr>
          <a:xfrm>
            <a:off x="5049000" y="7898519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 userDrawn="1"/>
        </p:nvSpPr>
        <p:spPr>
          <a:xfrm>
            <a:off x="5049000" y="6560532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 userDrawn="1"/>
        </p:nvSpPr>
        <p:spPr>
          <a:xfrm>
            <a:off x="5049000" y="5222545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 userDrawn="1"/>
        </p:nvSpPr>
        <p:spPr>
          <a:xfrm>
            <a:off x="5049000" y="3884558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 userDrawn="1"/>
        </p:nvSpPr>
        <p:spPr>
          <a:xfrm>
            <a:off x="5049000" y="2546571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292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79698" y="560512"/>
            <a:ext cx="42628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[《BARBAPAPA》 COLLECTION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アクセサリー画像リスト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]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6737" y="789878"/>
            <a:ext cx="5064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dirty="0" smtClean="0">
                <a:solidFill>
                  <a:schemeClr val="bg1"/>
                </a:solidFill>
                <a:latin typeface="Arial Black" pitchFamily="34" charset="0"/>
              </a:rPr>
              <a:t>≪</a:t>
            </a:r>
            <a:r>
              <a:rPr lang="en-US" altLang="ja-JP" sz="1600" dirty="0" smtClean="0">
                <a:solidFill>
                  <a:schemeClr val="bg1"/>
                </a:solidFill>
                <a:latin typeface="Arial Black" pitchFamily="34" charset="0"/>
              </a:rPr>
              <a:t>BARBAPAPA</a:t>
            </a:r>
            <a:r>
              <a:rPr lang="ja-JP" altLang="en-US" sz="1600" dirty="0" smtClean="0">
                <a:solidFill>
                  <a:schemeClr val="bg1"/>
                </a:solidFill>
                <a:latin typeface="Arial Black" pitchFamily="34" charset="0"/>
              </a:rPr>
              <a:t>≫ </a:t>
            </a:r>
            <a:r>
              <a:rPr lang="en-US" altLang="ja-JP" sz="1600" dirty="0" smtClean="0">
                <a:solidFill>
                  <a:schemeClr val="bg1"/>
                </a:solidFill>
                <a:latin typeface="Arial Black" pitchFamily="34" charset="0"/>
              </a:rPr>
              <a:t>COLLECTION</a:t>
            </a:r>
            <a:r>
              <a:rPr lang="ja-JP" altLang="en-US" sz="1600" dirty="0" smtClean="0">
                <a:solidFill>
                  <a:schemeClr val="bg1"/>
                </a:solidFill>
                <a:latin typeface="Arial Black" pitchFamily="34" charset="0"/>
              </a:rPr>
              <a:t>（</a:t>
            </a:r>
            <a:r>
              <a:rPr lang="en-US" altLang="ja-JP" sz="1600" dirty="0" smtClean="0">
                <a:solidFill>
                  <a:schemeClr val="bg1"/>
                </a:solidFill>
                <a:latin typeface="Arial Black" pitchFamily="34" charset="0"/>
              </a:rPr>
              <a:t>N-BOX</a:t>
            </a:r>
            <a:r>
              <a:rPr lang="ja-JP" altLang="en-US" sz="1600" dirty="0" smtClean="0">
                <a:solidFill>
                  <a:schemeClr val="bg1"/>
                </a:solidFill>
                <a:latin typeface="Arial Black" pitchFamily="34" charset="0"/>
              </a:rPr>
              <a:t>装着例）</a:t>
            </a:r>
            <a:endParaRPr lang="en-US" altLang="ja-JP" sz="1600" dirty="0" smtClean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579812" y="474865"/>
            <a:ext cx="19351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発表日：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2018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31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68624" y="2087869"/>
            <a:ext cx="1617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01.《BARBAPAPA》COLLECTION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装着イメージ</a:t>
            </a:r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_1</a:t>
            </a:r>
            <a:endParaRPr kumimoji="1" lang="ja-JP" altLang="en-US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850501" y="6108434"/>
            <a:ext cx="77777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14.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シフトノブ</a:t>
            </a:r>
            <a:endParaRPr lang="en-US" altLang="ja-JP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307889" y="7438941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17. 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エクステリアステッカー</a:t>
            </a:r>
            <a:endParaRPr lang="en-US" altLang="ja-JP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ドアミラー部</a:t>
            </a:r>
            <a:endParaRPr lang="en-US" altLang="ja-JP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1844824" y="2087869"/>
            <a:ext cx="16482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02.《BARBAPAPA》COLLECTION</a:t>
            </a:r>
            <a:endParaRPr lang="en-US" altLang="ja-JP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装着イメージ</a:t>
            </a:r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_</a:t>
            </a:r>
            <a:r>
              <a:rPr lang="en-US" altLang="ja-JP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endParaRPr kumimoji="1" lang="ja-JP" altLang="en-US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3417271" y="2087868"/>
            <a:ext cx="1314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03.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シートカバー 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フロントヘッドレスト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裏</a:t>
            </a:r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_1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1866257" y="7439372"/>
            <a:ext cx="13805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18. </a:t>
            </a:r>
            <a:r>
              <a:rPr lang="ja-JP" altLang="en-US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エクステリアステッカー</a:t>
            </a:r>
            <a:endParaRPr lang="en-US" altLang="ja-JP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リアクォーターウインドウ部</a:t>
            </a:r>
            <a:endParaRPr lang="en-US" altLang="ja-JP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000410" y="2087867"/>
            <a:ext cx="1314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04.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シートカバー</a:t>
            </a:r>
            <a:endParaRPr lang="en-US" altLang="ja-JP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フロントヘッドレスト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裏</a:t>
            </a:r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_2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830866" y="3440832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06.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キックガード</a:t>
            </a:r>
            <a:endParaRPr lang="en-US" altLang="ja-JP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838474" y="4765645"/>
            <a:ext cx="1701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10.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インテリアステッカー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インストルメントパネル部</a:t>
            </a:r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助手席側</a:t>
            </a:r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60648" y="4763497"/>
            <a:ext cx="131638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09.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フロアカーペットマット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68920" y="3457325"/>
            <a:ext cx="14061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05.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バーバパパコンビニフック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装着イメージ</a:t>
            </a:r>
            <a:endParaRPr lang="ja-JP" altLang="en-US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3429000" y="3434482"/>
            <a:ext cx="88998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07.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キーカバー</a:t>
            </a:r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_1</a:t>
            </a:r>
            <a:endParaRPr kumimoji="1"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4979371" y="3434482"/>
            <a:ext cx="88998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08.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キーカバー</a:t>
            </a:r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_2</a:t>
            </a:r>
            <a:endParaRPr lang="ja-JP" altLang="en-US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6001789" y="6012295"/>
            <a:ext cx="373465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" dirty="0" smtClean="0">
                <a:solidFill>
                  <a:schemeClr val="bg1"/>
                </a:solidFill>
              </a:rPr>
              <a:t>ダミー</a:t>
            </a:r>
            <a:endParaRPr kumimoji="1" lang="ja-JP" altLang="en-US" sz="400" dirty="0">
              <a:solidFill>
                <a:schemeClr val="bg1"/>
              </a:solidFill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188640" y="9123114"/>
            <a:ext cx="6669360" cy="784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このリストでご紹介している画像が必要な場合は、下記までお問い合わせ下さい。</a:t>
            </a:r>
            <a:endParaRPr lang="en-US" altLang="ja-JP" sz="9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このデータは報道目的に限り使用できます。</a:t>
            </a:r>
            <a:endParaRPr lang="en-US" altLang="ja-JP" sz="9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9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お問い合わせ：株式会社ホンダアクセス　広報・ブランドブロック</a:t>
            </a:r>
            <a:endParaRPr lang="en-US" altLang="ja-JP" sz="9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TEL</a:t>
            </a:r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048-477-8217	FAX:048-477-2732</a:t>
            </a:r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9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e-mail:HondaAccessPR@n.hac.honda.co.jp</a:t>
            </a:r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26881" y="6105128"/>
            <a:ext cx="175560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13.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ステアリングホイールカバー</a:t>
            </a:r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部分</a:t>
            </a:r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8" name="Picture 2" descr="J:\コーポレートコミュニケーション部\広報・ブランドBL\■リリースとQA\リリース\20180419_女性向け第5弾BARBAPAPA\画像\バーバ_N-BOXキーカバー表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047" y="2551336"/>
            <a:ext cx="741684" cy="88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J:\コーポレートコミュニケーション部\広報・ブランドBL\■リリースとQA\リリース\20180419_女性向け第5弾BARBAPAPA\画像\バーバ_N-BOXキーカバー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793" y="2555045"/>
            <a:ext cx="741819" cy="88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J:\コーポレートコミュニケーション部\広報・ブランドBL\■リリースとQA\リリース\20180419_女性向け第5弾BARBAPAPA\画像\バーバ_N-BOXインテリアイメージ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33" y="1253034"/>
            <a:ext cx="1436400" cy="82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429" y="1211550"/>
            <a:ext cx="1379909" cy="8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723" y="1213984"/>
            <a:ext cx="592880" cy="8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082" y="1213420"/>
            <a:ext cx="592880" cy="8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15" y="2554349"/>
            <a:ext cx="1333801" cy="8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112" y="2551632"/>
            <a:ext cx="1333801" cy="8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487" y="3889958"/>
            <a:ext cx="1333801" cy="8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622" y="3889958"/>
            <a:ext cx="1333800" cy="8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82" y="3889958"/>
            <a:ext cx="1333800" cy="8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3" name="テキスト ボックス 82"/>
          <p:cNvSpPr txBox="1"/>
          <p:nvPr/>
        </p:nvSpPr>
        <p:spPr>
          <a:xfrm>
            <a:off x="3429000" y="4765645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11.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インテリアステッカー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運転席アッパーボックス部</a:t>
            </a:r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_1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4968253" y="4768790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12.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インテリアステッカー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運転席アッパーボックス部</a:t>
            </a:r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_2</a:t>
            </a:r>
            <a:endParaRPr lang="en-US" altLang="ja-JP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0" name="Picture 15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89" y="5222947"/>
            <a:ext cx="889200" cy="8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840" y="5227945"/>
            <a:ext cx="1333800" cy="8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8" name="テキスト ボックス 87"/>
          <p:cNvSpPr txBox="1"/>
          <p:nvPr/>
        </p:nvSpPr>
        <p:spPr>
          <a:xfrm>
            <a:off x="3398063" y="6101939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15.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エンブレム　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装着イメージ</a:t>
            </a:r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_1</a:t>
            </a:r>
            <a:endParaRPr lang="en-US" altLang="ja-JP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965014" y="6104179"/>
            <a:ext cx="835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16.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エンブレム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装着イメージ</a:t>
            </a:r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_2</a:t>
            </a:r>
            <a:endParaRPr lang="en-US" altLang="ja-JP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622" y="5223079"/>
            <a:ext cx="1333800" cy="8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18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840" y="6567152"/>
            <a:ext cx="1333800" cy="8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123" y="5228278"/>
            <a:ext cx="1186080" cy="8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0" descr="J:\コーポレートコミュニケーション部\広報・ブランドBL\■リリースとQA\リリース\20180419_女性向け第5弾BARBAPAPA\画像\バーバ_N-BOXデカール_ドアミラー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74" y="6556600"/>
            <a:ext cx="1334042" cy="88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J:\コーポレートコミュニケーション部\広報・ブランドBL\柏木\バーバ\バーバ画像_jpgサイズ小\【jpg小】N-BOX\floor-mat_v02_50%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15" y="3899633"/>
            <a:ext cx="1333801" cy="88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87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2119</TotalTime>
  <Words>159</Words>
  <Application>Microsoft Office PowerPoint</Application>
  <PresentationFormat>A4 210 x 297 mm</PresentationFormat>
  <Paragraphs>40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DAISUKE YAMANOUCHI 山内 大輔</dc:creator>
  <cp:lastModifiedBy>MAKIKO FUJII (藤井 真紀子)</cp:lastModifiedBy>
  <cp:revision>213</cp:revision>
  <cp:lastPrinted>2018-04-16T04:59:21Z</cp:lastPrinted>
  <dcterms:created xsi:type="dcterms:W3CDTF">2014-10-20T10:31:50Z</dcterms:created>
  <dcterms:modified xsi:type="dcterms:W3CDTF">2018-04-16T05:15:46Z</dcterms:modified>
</cp:coreProperties>
</file>